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0" d="100"/>
          <a:sy n="60" d="100"/>
        </p:scale>
        <p:origin x="10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3A886-EF9E-0C15-E868-9D3D516214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5502B6-C4CA-D7E6-FABF-E22981842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E9FFA-AC94-5B28-696C-EB31C2D63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50D0C5-2181-E73E-8BDB-083EAE396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C2691-ABE9-B5BD-64C5-E15C383D5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4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EAD3E-B2D7-A417-2700-719C2CC0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32EF18-7B54-B561-D61C-6DA751E9C0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380CF-0B04-13EE-BABB-ED9084B0D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CA6D4-9467-4994-52F6-2FA98332B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301313-37F0-11A0-36DB-901C76D08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987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DAEE8E-37F6-DE96-BA32-8E206F8DBD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20E83E-E4A6-B891-0C16-37785303E0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D8D5F-E502-E8FD-B177-148B5AF1F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AD52-5BA6-C5F9-A2FB-451C4EBD8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A9B71-754D-1A11-243B-1AA4B8630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45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55B2E-8DCC-F56A-952A-5765090CC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A8EAD-FC61-C507-E4E0-41387518C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065CF-1434-2C4A-6C77-B0784C19A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26473-2AC8-B7B7-32D6-6863319A8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F0992-61F3-E6E7-8B35-E18B47B9A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456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6F0CD-A1FD-7BF1-5F51-99E12728A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D11B0-D91D-1DC2-7A1F-FDE5B4439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9591E-E8A8-159A-FA83-577D7051C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F09FD-B05D-D7C4-F139-FE9C2F3BC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CFFD1-D3C6-9168-B20D-1A51CC25D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22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43D51-8601-07F0-457E-10D058F8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87BE4-2D3A-023C-4515-F67C204D2E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DD5631-ACC1-851C-F4E5-F3E5192D0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59E568-9557-54A8-9DF7-0DFDC6682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406F8-7FA2-3E39-3BD1-1B4F099F5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DC8971-DFF2-25E0-B325-0AEAE49CC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64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2863C-7F77-D44E-D5F3-597DFC5A9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61602D-B02C-C7D3-66BB-B74056778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DD736B-648E-41EC-7E05-60B3ABB822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E92AAE-D940-1130-B95C-A66BA3C5E6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095BFE-5C94-A44C-57C8-4C987CA556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0DA0D9-1AA9-C441-669D-996D35C77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5F18EC-4544-EA99-9D9F-2B62F72F2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C47522-1A37-2446-74F9-9D505D6F9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477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C443E-E93F-5992-1D4C-46B45767F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C609FA-6A8C-77D9-4232-675FDA589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FD3C1-6D39-26D0-534E-A3DA0EC2C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3681F-395E-250C-726B-07ACB51BA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72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8E329F-0246-5614-1BCC-0DA0D4CB0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3CA42-D23B-36B0-0690-FBE3AB03A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DC93B4-D132-E952-BA2E-86B08C878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8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A4F36-85C5-9768-5A91-6BFF7BF19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66BEB-7A8C-6C78-5FA3-D26B2ADC3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EB91E6-0202-4697-3227-41DA4BD270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70A8BC-D809-9711-6255-F2C423C9D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2CBA9-49E0-11DC-EECB-E31A12E94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E5C5E-0334-64A2-8E00-6B65486D0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899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59CD7-7AB8-0552-8CCA-A4EA65DA8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30FFCE-9EF6-233A-D29A-B650708B6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5DCF5-4CD3-ABBC-AEE1-9CCD34570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0277B8-2272-9331-5381-E1ED3A223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210D5-E3A7-DB90-8BB3-213F2167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C6404-034C-0338-2F7F-F3865AF24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645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3CA83A-2946-BA14-6293-6A574375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284BF-DF10-3CB6-7B71-A2D978366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A0130-9E6F-920B-4D61-623CF73FCF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0E1092-071A-4DAA-98F3-8827D58286C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1DFACE-1916-2E8E-30B1-B23B9868C7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7D9386-7B03-E28D-4E22-BAFA0E5505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84BB2-44A1-4FF8-B565-73BFAF64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03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eta_Jalan_Menuju_Rumija">
            <a:hlinkClick r:id="" action="ppaction://media"/>
            <a:extLst>
              <a:ext uri="{FF2B5EF4-FFF2-40B4-BE49-F238E27FC236}">
                <a16:creationId xmlns:a16="http://schemas.microsoft.com/office/drawing/2014/main" id="{B56C1A55-8787-D131-D1BC-9E9CF98AB233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1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449AAD57-3D1F-6083-2DCC-D90CDB796D26}"/>
              </a:ext>
            </a:extLst>
          </p:cNvPr>
          <p:cNvGrpSpPr/>
          <p:nvPr/>
        </p:nvGrpSpPr>
        <p:grpSpPr>
          <a:xfrm>
            <a:off x="-61682" y="0"/>
            <a:ext cx="12363489" cy="6884518"/>
            <a:chOff x="-61682" y="0"/>
            <a:chExt cx="12363489" cy="6884518"/>
          </a:xfrm>
          <a:solidFill>
            <a:schemeClr val="tx1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414BDC5-66C8-49A4-52DF-EDC7DFB3A20B}"/>
                </a:ext>
              </a:extLst>
            </p:cNvPr>
            <p:cNvSpPr/>
            <p:nvPr/>
          </p:nvSpPr>
          <p:spPr>
            <a:xfrm>
              <a:off x="0" y="0"/>
              <a:ext cx="12240127" cy="753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312659E-33A1-6949-1E7E-D018D9976E52}"/>
                </a:ext>
              </a:extLst>
            </p:cNvPr>
            <p:cNvSpPr/>
            <p:nvPr/>
          </p:nvSpPr>
          <p:spPr>
            <a:xfrm>
              <a:off x="-61682" y="6336631"/>
              <a:ext cx="12363489" cy="5478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270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7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agung pitono</dc:creator>
  <cp:lastModifiedBy>agung pitono</cp:lastModifiedBy>
  <cp:revision>4</cp:revision>
  <dcterms:created xsi:type="dcterms:W3CDTF">2025-09-19T04:08:06Z</dcterms:created>
  <dcterms:modified xsi:type="dcterms:W3CDTF">2025-09-20T05:14:28Z</dcterms:modified>
</cp:coreProperties>
</file>

<file path=docProps/thumbnail.jpeg>
</file>